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735B5-817C-A14A-AF4A-9449EC43C5D6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1DA12-6BA2-8545-807A-BE5B3C14A30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597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300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904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345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19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659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06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6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353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1081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8838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656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88FDA-4055-AF41-A18E-34883D341E2A}" type="datetimeFigureOut">
              <a:rPr kumimoji="1" lang="zh-CN" altLang="en-US" smtClean="0"/>
              <a:t>2017/4/28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3E72B-FBE9-5D40-92E2-DE202B60308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2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hyperlink" Target="http://www.liangzheng.org/Project/state_of_the_art_market1501.html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027363"/>
            <a:ext cx="9144000" cy="2387600"/>
          </a:xfrm>
        </p:spPr>
        <p:txBody>
          <a:bodyPr/>
          <a:lstStyle/>
          <a:p>
            <a:r>
              <a:rPr kumimoji="1" lang="en-US" altLang="zh-CN" dirty="0" smtClean="0"/>
              <a:t>Supplement: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Person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Re-ID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708913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sz="2800" dirty="0" err="1" smtClean="0"/>
              <a:t>Hao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/>
              <a:t>L</a:t>
            </a:r>
            <a:r>
              <a:rPr kumimoji="1" lang="en-US" altLang="zh-CN" sz="2800" dirty="0" smtClean="0"/>
              <a:t>uo</a:t>
            </a:r>
          </a:p>
          <a:p>
            <a:r>
              <a:rPr kumimoji="1" lang="en-US" altLang="zh-CN" sz="2800" dirty="0" smtClean="0"/>
              <a:t>2017/4/28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1853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Unlabeled Samples Generated by GAN Improve the Person Re-identification Baseline in vitro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1900"/>
          <a:stretch/>
        </p:blipFill>
        <p:spPr>
          <a:xfrm>
            <a:off x="160657" y="634039"/>
            <a:ext cx="11870686" cy="622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Pose Invariant Embedding for Deep Person Re-identification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3100" y="1034149"/>
            <a:ext cx="4357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Market1501:79.33%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CUHK:67.1%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VIPeR:54.49%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5614" t="4962"/>
          <a:stretch/>
        </p:blipFill>
        <p:spPr>
          <a:xfrm>
            <a:off x="4529138" y="634039"/>
            <a:ext cx="7472362" cy="329502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5" t="47304" r="2328"/>
          <a:stretch/>
        </p:blipFill>
        <p:spPr>
          <a:xfrm>
            <a:off x="7515225" y="3943350"/>
            <a:ext cx="4676775" cy="292893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3100" y="256730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Pose: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CPM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network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Landmark: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14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points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Affine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transformation: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preprocessing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58" y="3943350"/>
            <a:ext cx="67437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err="1" smtClean="0">
                <a:solidFill>
                  <a:srgbClr val="FF0000"/>
                </a:solidFill>
                <a:effectLst/>
                <a:latin typeface="Arial" charset="0"/>
              </a:rPr>
              <a:t>SVDNet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 for Pedestrian Retrieval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9142" y="4405181"/>
            <a:ext cx="4357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Market1501:82.3%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CUHK:81.8%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DukeMTMC-reID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:76.7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42" y="891712"/>
            <a:ext cx="6308725" cy="2365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099" y="3515158"/>
            <a:ext cx="4973637" cy="31650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512" y="233929"/>
            <a:ext cx="3272808" cy="215707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760" y="2675830"/>
            <a:ext cx="3770313" cy="8393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9142" y="3515157"/>
            <a:ext cx="25619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Just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fine-tuning</a:t>
            </a:r>
          </a:p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No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accelerate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9142" y="5903425"/>
            <a:ext cx="6396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Accelerate: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network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changed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6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Re-ranking Person Re-identification with k-reciprocal Encoding (CVPR2017)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3405" y="5176718"/>
            <a:ext cx="435724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Market1501:77.11%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Mars:73.94%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PRW:52.54%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3405" y="1057707"/>
            <a:ext cx="45288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Dis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=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Maha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Dis</a:t>
            </a:r>
            <a:r>
              <a:rPr kumimoji="1" lang="zh-CN" altLang="en-US" sz="24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Jaccard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Dis</a:t>
            </a:r>
          </a:p>
        </p:txBody>
      </p:sp>
      <p:sp>
        <p:nvSpPr>
          <p:cNvPr id="14" name="矩形 13"/>
          <p:cNvSpPr/>
          <p:nvPr/>
        </p:nvSpPr>
        <p:spPr>
          <a:xfrm>
            <a:off x="363405" y="2202281"/>
            <a:ext cx="4802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kumimoji="1" lang="en-US" altLang="zh-CN" sz="2400" dirty="0" err="1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Jaccard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distance: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sets</a:t>
            </a:r>
            <a:r>
              <a:rPr kumimoji="1" lang="zh-CN" altLang="en-US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similarity</a:t>
            </a:r>
            <a:endParaRPr kumimoji="1" lang="en-US" altLang="zh-CN" sz="24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661159" y="828504"/>
            <a:ext cx="6369049" cy="3143421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7" y="1610793"/>
            <a:ext cx="4666934" cy="47518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90877" y="2663945"/>
            <a:ext cx="3652523" cy="782029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695399" y="3467593"/>
            <a:ext cx="3119364" cy="671518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690877" y="4186609"/>
            <a:ext cx="3652523" cy="8425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7"/>
          <a:srcRect l="43982"/>
          <a:stretch/>
        </p:blipFill>
        <p:spPr>
          <a:xfrm>
            <a:off x="6324734" y="4107836"/>
            <a:ext cx="5748402" cy="2146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/>
          <a:srcRect r="93533"/>
          <a:stretch/>
        </p:blipFill>
        <p:spPr>
          <a:xfrm>
            <a:off x="5661159" y="4107836"/>
            <a:ext cx="663575" cy="21463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166323" y="6365222"/>
            <a:ext cx="7251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hlinkClick r:id="rId8"/>
              </a:rPr>
              <a:t>http://www.liangzheng.org/Project/state_of_the_art_market1501.html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719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1684" y="48539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0" i="0" u="none" strike="noStrike" dirty="0" smtClean="0">
                <a:solidFill>
                  <a:srgbClr val="000000"/>
                </a:solidFill>
                <a:effectLst/>
                <a:latin typeface="Arial" charset="0"/>
              </a:rPr>
              <a:t>Content</a:t>
            </a:r>
            <a:endParaRPr lang="en-US" altLang="zh-CN" sz="2800" b="0" dirty="0" smtClean="0">
              <a:effectLst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8754" y="1165092"/>
            <a:ext cx="12326587" cy="5121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Person Re-Identification Using CNN Features Learned from Combination of Attributes (ICLR2016) 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Improving Person Re-identification by Attribute and Identity Learning (L Zheng)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Person Re-Identification by Multi-Channel Parts-Based CNN with </a:t>
            </a:r>
            <a:r>
              <a:rPr lang="en-US" altLang="zh-CN" sz="2000" dirty="0" err="1" smtClean="0">
                <a:solidFill>
                  <a:srgbClr val="373737"/>
                </a:solidFill>
                <a:latin typeface="Arial" charset="0"/>
              </a:rPr>
              <a:t>ImprovedTriplet</a:t>
            </a: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 Loss Function (CVPR2016)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Beyond triplet loss: a deep quadruplet network for person re-identification (CVPR2017) 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Person Search with Natural Language Description (</a:t>
            </a:r>
            <a:r>
              <a:rPr lang="en-US" altLang="zh-CN" sz="2000" dirty="0" err="1" smtClean="0">
                <a:solidFill>
                  <a:srgbClr val="373737"/>
                </a:solidFill>
                <a:latin typeface="Arial" charset="0"/>
              </a:rPr>
              <a:t>Sensetime</a:t>
            </a: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)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Video-based Person Re-identification with Accumulative Motion Context (</a:t>
            </a:r>
            <a:r>
              <a:rPr lang="zh-CN" altLang="en-US" sz="2000" dirty="0" smtClean="0">
                <a:solidFill>
                  <a:srgbClr val="373737"/>
                </a:solidFill>
                <a:latin typeface="Arial" charset="0"/>
              </a:rPr>
              <a:t>颜水成</a:t>
            </a: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) 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Unlabeled Samples Generated by GAN Improve the Person Re-identification Baseline in vitro 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Pose Invariant Embedding for Deep Person Re-identification 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err="1" smtClean="0">
                <a:solidFill>
                  <a:srgbClr val="373737"/>
                </a:solidFill>
                <a:latin typeface="Arial" charset="0"/>
              </a:rPr>
              <a:t>SVDNet</a:t>
            </a: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 for Pedestrian Retrieval</a:t>
            </a:r>
          </a:p>
          <a:p>
            <a:pPr marL="800100" lvl="1" indent="-342900" fontAlgn="base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  <a:tabLst>
                <a:tab pos="1047750" algn="l"/>
              </a:tabLst>
            </a:pPr>
            <a:r>
              <a:rPr lang="en-US" altLang="zh-CN" sz="2000" dirty="0" smtClean="0">
                <a:solidFill>
                  <a:srgbClr val="373737"/>
                </a:solidFill>
                <a:latin typeface="Arial" charset="0"/>
              </a:rPr>
              <a:t>Re-ranking Person Re-identification with k-reciprocal Encoding (CVPR2017) 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8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Re-Identification Using CNN Features Learned from Combination of Attributes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(ICLR2016)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837" y="1188036"/>
            <a:ext cx="6613635" cy="468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2302" y="1188036"/>
            <a:ext cx="391094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Full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label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label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VIPeR:46.3%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CUHK01:49.9%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PRID450S:56.5%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GRID:24.3%</a:t>
            </a:r>
            <a:endParaRPr kumimoji="1"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98765" y="4282638"/>
            <a:ext cx="2913169" cy="7823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16" y="2852990"/>
            <a:ext cx="4862322" cy="8407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/>
          <a:srcRect t="8819"/>
          <a:stretch/>
        </p:blipFill>
        <p:spPr>
          <a:xfrm>
            <a:off x="522516" y="1600200"/>
            <a:ext cx="4897020" cy="7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6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Improving Person Re-identification by Attribute and Identity Learning (L Zheng)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3774" y="4628816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24" y="5074607"/>
            <a:ext cx="3351628" cy="83790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34714" y="4596544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Attributes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768060" y="5164394"/>
            <a:ext cx="3351628" cy="84382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445654" y="4628816"/>
            <a:ext cx="3910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Final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43" y="777523"/>
            <a:ext cx="10168174" cy="37107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5654" y="5164393"/>
            <a:ext cx="2711160" cy="84382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3774" y="5825106"/>
            <a:ext cx="39109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84.29%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  </a:t>
            </a:r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DukeMTMC-reID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70.69</a:t>
            </a:r>
          </a:p>
        </p:txBody>
      </p:sp>
    </p:spTree>
    <p:extLst>
      <p:ext uri="{BB962C8B-B14F-4D97-AF65-F5344CB8AC3E}">
        <p14:creationId xmlns:p14="http://schemas.microsoft.com/office/powerpoint/2010/main" val="4141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Re-Identification by Multi-Channel Parts-Based CNN with Improved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 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Triplet Loss Function (CVPR2016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）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177" y="1058568"/>
            <a:ext cx="5165085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Inter-class-constraint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Intar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-class-constraint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16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Improved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triplet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  <a:r>
              <a:rPr kumimoji="1" lang="zh-CN" alt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function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5850" y="768336"/>
            <a:ext cx="5290098" cy="608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91" y="1592263"/>
            <a:ext cx="5936609" cy="8882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91" y="3050006"/>
            <a:ext cx="5636572" cy="490137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5628" y="3923915"/>
            <a:ext cx="6093771" cy="17196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64177" y="5226863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VIPeR:47.8%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i-LIDS:60.4%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PRID2011:22.0%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CUHK:53.7%</a:t>
            </a:r>
            <a:endParaRPr kumimoji="1"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7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Beyond triplet loss: a deep quadruplet network for person re-identification (CVPR2017)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4371975" y="1150143"/>
            <a:ext cx="7820025" cy="45577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4177" y="1058568"/>
            <a:ext cx="516508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Quadruplet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Ref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j: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err="1" smtClean="0">
                <a:latin typeface="Arial" charset="0"/>
                <a:ea typeface="Arial" charset="0"/>
                <a:cs typeface="Arial" charset="0"/>
              </a:rPr>
              <a:t>Pos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endParaRPr kumimoji="1" lang="en-US" altLang="zh-CN" sz="20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2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k: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Neg1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l:</a:t>
            </a:r>
            <a:r>
              <a:rPr kumimoji="1" lang="zh-CN" altLang="en-US" sz="2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Neg2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1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3"/>
          <a:srcRect t="2743"/>
          <a:stretch/>
        </p:blipFill>
        <p:spPr>
          <a:xfrm>
            <a:off x="364177" y="1463082"/>
            <a:ext cx="4007798" cy="219451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64177" y="422673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VIPeR:49.05%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CUHK01:62.55%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CUHK03:74.47%</a:t>
            </a:r>
          </a:p>
        </p:txBody>
      </p:sp>
      <p:sp>
        <p:nvSpPr>
          <p:cNvPr id="5" name="矩形 4"/>
          <p:cNvSpPr/>
          <p:nvPr/>
        </p:nvSpPr>
        <p:spPr>
          <a:xfrm>
            <a:off x="4371975" y="5953831"/>
            <a:ext cx="63786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dirty="0" smtClean="0">
                <a:solidFill>
                  <a:srgbClr val="545454"/>
                </a:solidFill>
                <a:effectLst/>
                <a:latin typeface="arial" charset="0"/>
              </a:rPr>
              <a:t>Quintuplet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: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err="1" smtClean="0">
                <a:solidFill>
                  <a:srgbClr val="545454"/>
                </a:solidFill>
                <a:latin typeface="arial" charset="0"/>
              </a:rPr>
              <a:t>Neg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Ref2</a:t>
            </a:r>
          </a:p>
          <a:p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is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Neg2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for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Ref1;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Pos1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is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Neg2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for</a:t>
            </a:r>
            <a:r>
              <a:rPr lang="zh-CN" altLang="en-US" sz="2400" dirty="0" smtClean="0">
                <a:solidFill>
                  <a:srgbClr val="545454"/>
                </a:solidFill>
                <a:latin typeface="arial" charset="0"/>
              </a:rPr>
              <a:t> </a:t>
            </a:r>
            <a:r>
              <a:rPr lang="en-US" altLang="zh-CN" sz="2400" dirty="0" smtClean="0">
                <a:solidFill>
                  <a:srgbClr val="545454"/>
                </a:solidFill>
                <a:latin typeface="arial" charset="0"/>
              </a:rPr>
              <a:t>Ref2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0052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Person Search with Natural Language Description (</a:t>
            </a:r>
            <a:r>
              <a:rPr lang="en-US" altLang="zh-CN" sz="2000" b="0" i="0" u="none" strike="noStrike" dirty="0" err="1" smtClean="0">
                <a:solidFill>
                  <a:srgbClr val="FF0000"/>
                </a:solidFill>
                <a:effectLst/>
                <a:latin typeface="Arial" charset="0"/>
              </a:rPr>
              <a:t>Sensetime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8" name="图片 7"/>
          <p:cNvPicPr/>
          <p:nvPr/>
        </p:nvPicPr>
        <p:blipFill rotWithShape="1">
          <a:blip r:embed="rId2"/>
          <a:srcRect l="4929" r="2479" b="2168"/>
          <a:stretch/>
        </p:blipFill>
        <p:spPr bwMode="auto">
          <a:xfrm>
            <a:off x="0" y="928688"/>
            <a:ext cx="5362575" cy="59293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图片 12"/>
          <p:cNvPicPr/>
          <p:nvPr/>
        </p:nvPicPr>
        <p:blipFill rotWithShape="1">
          <a:blip r:embed="rId3"/>
          <a:srcRect b="34843"/>
          <a:stretch/>
        </p:blipFill>
        <p:spPr>
          <a:xfrm>
            <a:off x="5838825" y="4186238"/>
            <a:ext cx="5629276" cy="2671762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4"/>
          <a:stretch>
            <a:fillRect/>
          </a:stretch>
        </p:blipFill>
        <p:spPr>
          <a:xfrm>
            <a:off x="5362575" y="928688"/>
            <a:ext cx="68294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4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Video-based Person Re-identification with Accumulative Motion Context (</a:t>
            </a:r>
            <a:r>
              <a:rPr lang="zh-CN" altLang="en-US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颜水成</a:t>
            </a: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)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pic>
        <p:nvPicPr>
          <p:cNvPr id="11" name="图片 10"/>
          <p:cNvPicPr/>
          <p:nvPr/>
        </p:nvPicPr>
        <p:blipFill rotWithShape="1">
          <a:blip r:embed="rId2"/>
          <a:srcRect l="3529" t="3494" r="3907"/>
          <a:stretch/>
        </p:blipFill>
        <p:spPr>
          <a:xfrm>
            <a:off x="5772150" y="842962"/>
            <a:ext cx="6419849" cy="4314826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3"/>
          <a:srcRect t="6753"/>
          <a:stretch/>
        </p:blipFill>
        <p:spPr>
          <a:xfrm>
            <a:off x="253526" y="4396590"/>
            <a:ext cx="6096000" cy="246141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07052" y="1140636"/>
            <a:ext cx="6096000" cy="32932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Moti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Flownet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Spat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layers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CNN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Fusion: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Concatenation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fusion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Contrastive&amp;Classification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loss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Data: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err="1" smtClean="0">
                <a:latin typeface="Arial" charset="0"/>
                <a:ea typeface="Arial" charset="0"/>
                <a:cs typeface="Arial" charset="0"/>
              </a:rPr>
              <a:t>Crop&amp;Mirror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PRID2011:83.7%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iLIDS-VID:68.7%</a:t>
            </a:r>
          </a:p>
        </p:txBody>
      </p:sp>
    </p:spTree>
    <p:extLst>
      <p:ext uri="{BB962C8B-B14F-4D97-AF65-F5344CB8AC3E}">
        <p14:creationId xmlns:p14="http://schemas.microsoft.com/office/powerpoint/2010/main" val="40405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33929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charset="2"/>
              <a:buChar char="l"/>
            </a:pPr>
            <a:r>
              <a:rPr lang="en-US" altLang="zh-CN" sz="2000" b="0" i="0" u="none" strike="noStrike" dirty="0" smtClean="0">
                <a:solidFill>
                  <a:srgbClr val="FF0000"/>
                </a:solidFill>
                <a:effectLst/>
                <a:latin typeface="Arial" charset="0"/>
              </a:rPr>
              <a:t>Unlabeled Samples Generated by GAN Improve the Person Re-identification Baseline in vitro </a:t>
            </a:r>
            <a:endParaRPr lang="en-US" altLang="zh-CN" sz="2000" b="0" dirty="0" smtClean="0">
              <a:solidFill>
                <a:srgbClr val="FF0000"/>
              </a:solidFill>
              <a:effectLst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7052" y="1140636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LSRO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2923" t="9496" r="2559"/>
          <a:stretch/>
        </p:blipFill>
        <p:spPr bwMode="auto">
          <a:xfrm>
            <a:off x="700404" y="1614488"/>
            <a:ext cx="4028759" cy="977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4" y="2579788"/>
            <a:ext cx="5305181" cy="97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6209"/>
          <a:stretch/>
        </p:blipFill>
        <p:spPr bwMode="auto">
          <a:xfrm>
            <a:off x="5990710" y="822873"/>
            <a:ext cx="6201290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507052" y="3551788"/>
            <a:ext cx="6493823" cy="330621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417814" y="4173842"/>
            <a:ext cx="435724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Top1(self-network)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Market1501:78.06%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CUHK:73.1%</a:t>
            </a:r>
            <a:endParaRPr kumimoji="1" lang="en-US" altLang="zh-CN" sz="2400" dirty="0" smtClean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Top1(public</a:t>
            </a:r>
            <a:r>
              <a:rPr kumimoji="1" lang="zh-CN" alt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kumimoji="1" lang="en-US" altLang="zh-CN" sz="2400" dirty="0" smtClean="0">
                <a:latin typeface="Arial" charset="0"/>
                <a:ea typeface="Arial" charset="0"/>
                <a:cs typeface="Arial" charset="0"/>
              </a:rPr>
              <a:t>network)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Market1501:83.97%</a:t>
            </a:r>
          </a:p>
          <a:p>
            <a:pPr marL="742950" lvl="1" indent="-285750">
              <a:buFont typeface="Arial" charset="0"/>
              <a:buChar char="•"/>
            </a:pPr>
            <a:r>
              <a:rPr kumimoji="1" lang="en-US" altLang="zh-CN" sz="2000" dirty="0" smtClean="0">
                <a:latin typeface="Arial" charset="0"/>
                <a:ea typeface="Arial" charset="0"/>
                <a:cs typeface="Arial" charset="0"/>
              </a:rPr>
              <a:t>CUHK:84.6%</a:t>
            </a:r>
          </a:p>
        </p:txBody>
      </p:sp>
    </p:spTree>
    <p:extLst>
      <p:ext uri="{BB962C8B-B14F-4D97-AF65-F5344CB8AC3E}">
        <p14:creationId xmlns:p14="http://schemas.microsoft.com/office/powerpoint/2010/main" val="47067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419</Words>
  <Application>Microsoft Macintosh PowerPoint</Application>
  <PresentationFormat>宽屏</PresentationFormat>
  <Paragraphs>121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DengXian</vt:lpstr>
      <vt:lpstr>DengXian Light</vt:lpstr>
      <vt:lpstr>Wingdings</vt:lpstr>
      <vt:lpstr>Arial</vt:lpstr>
      <vt:lpstr>Arial</vt:lpstr>
      <vt:lpstr>Office 主题</vt:lpstr>
      <vt:lpstr>Supplement: Person Re-ID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Supplement: Person Re-ID</dc:title>
  <dc:creator>Microsoft Office 用户</dc:creator>
  <cp:lastModifiedBy>Microsoft Office 用户</cp:lastModifiedBy>
  <cp:revision>27</cp:revision>
  <dcterms:created xsi:type="dcterms:W3CDTF">2017-04-25T08:13:51Z</dcterms:created>
  <dcterms:modified xsi:type="dcterms:W3CDTF">2017-04-28T06:30:06Z</dcterms:modified>
</cp:coreProperties>
</file>